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4500" cy="99314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577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3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D3493-5F5B-4F4D-AF1A-23596C56B48A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F967E-EBCD-4AA3-ABB5-CDB87521980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570CC-01EF-422B-97EE-19021D6A2C52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3D25C-0F17-4D56-9679-89772DEFB87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A6815-1C56-4BB5-937F-E89C21060220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149EE-CE38-4FC3-A07C-B0855ADD7C4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1D4F0-8A75-4DD0-B872-9EC9A12213B3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6009C-5DD8-47D7-83E5-E1FDB5462C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80AAA-CE36-416F-A3B2-58DAD657C46A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1572B-C6AE-4E9F-BFC7-712C6EFF338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9E055-0EC1-4F38-AC18-7AF74769BCA4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AC3A8-D2CA-44C2-ACA8-EE1E25D83C0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7F8A4-AE8A-4FCF-8317-099184F0418E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5FB4E-062A-4E7E-BA09-2D3C3A9793E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F4519-4E18-41D5-996B-ECD5A047F756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A1372-D827-4046-B2A6-5C921D9C5CC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C5B9C-837D-40E3-87E3-9FE9EF2072EF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EDFB2-0494-4292-8458-83592EF0FC4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2956D-7C4A-42B1-A0F6-9633C354A91F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9F10F-FE4D-419A-B729-645028A1414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89A1B-2C81-49D8-8957-E28438D7B05D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96638-5653-4892-991B-87796ED974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70D9D0-5E8A-4F79-9CBC-E3BDB3F53750}" type="datetimeFigureOut">
              <a:rPr lang="fr-FR"/>
              <a:pPr>
                <a:defRPr/>
              </a:pPr>
              <a:t>08/06/2012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AD6922-240C-4320-A62C-C895315E10E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3"/>
          <p:cNvSpPr>
            <a:spLocks noChangeArrowheads="1"/>
          </p:cNvSpPr>
          <p:nvPr/>
        </p:nvSpPr>
        <p:spPr bwMode="auto">
          <a:xfrm>
            <a:off x="468313" y="188913"/>
            <a:ext cx="2513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latin typeface="Calibri" pitchFamily="34" charset="0"/>
              </a:rPr>
              <a:t>Ça nous brise les jantes !</a:t>
            </a:r>
          </a:p>
        </p:txBody>
      </p:sp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395288" y="692150"/>
            <a:ext cx="82708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Pour rejoindre les pistes cyclables tracées sur les trottoirs il faut trop souvent franchir une bordure , chtonc ! et puis pour retourner sur la chaussée il faut trop souvent descendre une bordure , cling! 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550863" y="1628775"/>
            <a:ext cx="8593137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>
              <a:latin typeface="Calibri" pitchFamily="34" charset="0"/>
            </a:endParaRPr>
          </a:p>
          <a:p>
            <a:r>
              <a:rPr lang="fr-FR">
                <a:latin typeface="Calibri" pitchFamily="34" charset="0"/>
              </a:rPr>
              <a:t>À chaque fois les jantes en prennent un coup et … </a:t>
            </a:r>
          </a:p>
          <a:p>
            <a:r>
              <a:rPr lang="fr-FR">
                <a:latin typeface="Calibri" pitchFamily="34" charset="0"/>
              </a:rPr>
              <a:t>				parfois la roue y reste.</a:t>
            </a:r>
          </a:p>
          <a:p>
            <a:endParaRPr lang="fr-FR">
              <a:latin typeface="Calibri" pitchFamily="34" charset="0"/>
            </a:endParaRPr>
          </a:p>
          <a:p>
            <a:r>
              <a:rPr lang="fr-FR">
                <a:latin typeface="Calibri" pitchFamily="34" charset="0"/>
              </a:rPr>
              <a:t>Mesdames, Messieurs les aménageurs, </a:t>
            </a:r>
          </a:p>
          <a:p>
            <a:r>
              <a:rPr lang="fr-FR">
                <a:latin typeface="Calibri" pitchFamily="34" charset="0"/>
              </a:rPr>
              <a:t>merci de ménager les cyclistes au quotidien. </a:t>
            </a:r>
          </a:p>
          <a:p>
            <a:endParaRPr lang="fr-FR">
              <a:latin typeface="Calibri" pitchFamily="34" charset="0"/>
            </a:endParaRPr>
          </a:p>
          <a:p>
            <a:r>
              <a:rPr lang="fr-FR">
                <a:latin typeface="Calibri" pitchFamily="34" charset="0"/>
              </a:rPr>
              <a:t>Pour des </a:t>
            </a:r>
            <a:r>
              <a:rPr lang="fr-FR" b="1" i="1">
                <a:latin typeface="Calibri" pitchFamily="34" charset="0"/>
              </a:rPr>
              <a:t> vues à zéro</a:t>
            </a:r>
            <a:r>
              <a:rPr lang="fr-FR" i="1">
                <a:latin typeface="Calibri" pitchFamily="34" charset="0"/>
              </a:rPr>
              <a:t> </a:t>
            </a:r>
            <a:r>
              <a:rPr lang="fr-FR">
                <a:latin typeface="Calibri" pitchFamily="34" charset="0"/>
              </a:rPr>
              <a:t> ( bordures abaissées à niveau 0 ) ,</a:t>
            </a:r>
          </a:p>
          <a:p>
            <a:r>
              <a:rPr lang="fr-FR">
                <a:latin typeface="Calibri" pitchFamily="34" charset="0"/>
              </a:rPr>
              <a:t>pour des aménagements vraiment cyclables  (les itinéraires  sur les trottoirs ce n’est pas forcément la meilleure solution),</a:t>
            </a:r>
          </a:p>
          <a:p>
            <a:r>
              <a:rPr lang="fr-FR">
                <a:latin typeface="Calibri" pitchFamily="34" charset="0"/>
              </a:rPr>
              <a:t>pour des parkings à vélos adaptés et nombreux et</a:t>
            </a:r>
          </a:p>
          <a:p>
            <a:r>
              <a:rPr lang="fr-FR">
                <a:latin typeface="Calibri" pitchFamily="34" charset="0"/>
              </a:rPr>
              <a:t>pour favoriser les déplacements à vélo à SQY,</a:t>
            </a:r>
          </a:p>
          <a:p>
            <a:endParaRPr lang="fr-FR">
              <a:latin typeface="Calibri" pitchFamily="34" charset="0"/>
            </a:endParaRPr>
          </a:p>
          <a:p>
            <a:r>
              <a:rPr lang="fr-FR" b="1">
                <a:solidFill>
                  <a:srgbClr val="1E577E"/>
                </a:solidFill>
                <a:latin typeface="Calibri" pitchFamily="34" charset="0"/>
              </a:rPr>
              <a:t>VELOSQY souhaite faire valoir ses vues  et</a:t>
            </a:r>
          </a:p>
          <a:p>
            <a:r>
              <a:rPr lang="fr-FR" b="1">
                <a:solidFill>
                  <a:srgbClr val="1E577E"/>
                </a:solidFill>
                <a:latin typeface="Calibri" pitchFamily="34" charset="0"/>
              </a:rPr>
              <a:t>posera quelques rustines </a:t>
            </a:r>
            <a:r>
              <a:rPr lang="fr-FR" b="1" u="sng">
                <a:solidFill>
                  <a:srgbClr val="1E577E"/>
                </a:solidFill>
                <a:latin typeface="Calibri" pitchFamily="34" charset="0"/>
              </a:rPr>
              <a:t>samedi matin 9 juin</a:t>
            </a:r>
            <a:r>
              <a:rPr lang="fr-FR" b="1">
                <a:solidFill>
                  <a:srgbClr val="1E577E"/>
                </a:solidFill>
                <a:latin typeface="Calibri" pitchFamily="34" charset="0"/>
              </a:rPr>
              <a:t> pour  Mieux se Déplacer à Bicyclette</a:t>
            </a:r>
            <a:r>
              <a:rPr lang="fr-FR">
                <a:latin typeface="Calibri" pitchFamily="34" charset="0"/>
              </a:rPr>
              <a:t> </a:t>
            </a:r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5076825" y="6243638"/>
            <a:ext cx="2735263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000">
                <a:latin typeface="Calibri" pitchFamily="34" charset="0"/>
              </a:rPr>
              <a:t>Mieux se Déplacer à Bicyclette</a:t>
            </a:r>
          </a:p>
          <a:p>
            <a:r>
              <a:rPr lang="fr-FR" sz="1000">
                <a:latin typeface="Calibri" pitchFamily="34" charset="0"/>
              </a:rPr>
              <a:t>Vélomobilité au quotidien en Île-de-France</a:t>
            </a:r>
          </a:p>
          <a:p>
            <a:r>
              <a:rPr lang="fr-FR" sz="1000">
                <a:latin typeface="Calibri" pitchFamily="34" charset="0"/>
              </a:rPr>
              <a:t>www.mdb-idf.org</a:t>
            </a:r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3363" y="6010275"/>
            <a:ext cx="10287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ZoneTexte 7"/>
          <p:cNvSpPr txBox="1">
            <a:spLocks noChangeArrowheads="1"/>
          </p:cNvSpPr>
          <p:nvPr/>
        </p:nvSpPr>
        <p:spPr bwMode="auto">
          <a:xfrm>
            <a:off x="539750" y="6003925"/>
            <a:ext cx="43338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RDV 11h av du Centre Montigny-Guyancourt</a:t>
            </a:r>
          </a:p>
          <a:p>
            <a:r>
              <a:rPr lang="fr-FR">
                <a:latin typeface="Calibri" pitchFamily="34" charset="0"/>
              </a:rPr>
              <a:t>Esplanade Jardins du Parc</a:t>
            </a:r>
            <a:r>
              <a:rPr lang="fr-FR" sz="1400">
                <a:latin typeface="Calibri" pitchFamily="34" charset="0"/>
              </a:rPr>
              <a:t> </a:t>
            </a:r>
          </a:p>
          <a:p>
            <a:r>
              <a:rPr lang="fr-FR" sz="1400">
                <a:latin typeface="Calibri" pitchFamily="34" charset="0"/>
              </a:rPr>
              <a:t>velosqy@free.fr</a:t>
            </a:r>
          </a:p>
        </p:txBody>
      </p:sp>
      <p:pic>
        <p:nvPicPr>
          <p:cNvPr id="133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1773238"/>
            <a:ext cx="1757363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149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</dc:creator>
  <cp:lastModifiedBy>a426617</cp:lastModifiedBy>
  <cp:revision>16</cp:revision>
  <dcterms:created xsi:type="dcterms:W3CDTF">2012-04-15T20:50:58Z</dcterms:created>
  <dcterms:modified xsi:type="dcterms:W3CDTF">2012-06-08T09:52:43Z</dcterms:modified>
</cp:coreProperties>
</file>