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80" r:id="rId5"/>
    <p:sldId id="310" r:id="rId6"/>
    <p:sldId id="309" r:id="rId7"/>
    <p:sldId id="287" r:id="rId8"/>
    <p:sldId id="291" r:id="rId9"/>
    <p:sldId id="285" r:id="rId10"/>
    <p:sldId id="262" r:id="rId11"/>
    <p:sldId id="279" r:id="rId12"/>
    <p:sldId id="258" r:id="rId13"/>
    <p:sldId id="288" r:id="rId14"/>
    <p:sldId id="286" r:id="rId15"/>
    <p:sldId id="311" r:id="rId16"/>
    <p:sldId id="281" r:id="rId17"/>
    <p:sldId id="314" r:id="rId18"/>
    <p:sldId id="290" r:id="rId19"/>
    <p:sldId id="282" r:id="rId20"/>
    <p:sldId id="294" r:id="rId21"/>
    <p:sldId id="313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12" r:id="rId35"/>
    <p:sldId id="292" r:id="rId36"/>
    <p:sldId id="267" r:id="rId37"/>
    <p:sldId id="26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6" autoAdjust="0"/>
    <p:restoredTop sz="94675" autoAdjust="0"/>
  </p:normalViewPr>
  <p:slideViewPr>
    <p:cSldViewPr>
      <p:cViewPr>
        <p:scale>
          <a:sx n="60" d="100"/>
          <a:sy n="60" d="100"/>
        </p:scale>
        <p:origin x="-2502" y="-10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5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3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1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0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7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0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92B00-90AB-4FCD-A0BF-88F03B4602A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42C7A-6A37-4CFD-B2FD-D65136589F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ris.fr/journeesansvoitur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4.pn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paris.fr/velo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xploreparis.com/fr/146-la-croisiere-cyclo-sur-le-canal-de-lourcq-de-paris-a-sevran-en-bateau-etou-en-velo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41.w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11" Type="http://schemas.openxmlformats.org/officeDocument/2006/relationships/package" Target="../embeddings/Microsoft_Word_Document3.docx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db-idf.org/agenda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Réunion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7592888" cy="2351112"/>
          </a:xfrm>
        </p:spPr>
        <p:txBody>
          <a:bodyPr>
            <a:normAutofit/>
          </a:bodyPr>
          <a:lstStyle/>
          <a:p>
            <a:r>
              <a:rPr lang="fr-FR" dirty="0" smtClean="0"/>
              <a:t>11 Sept 18 </a:t>
            </a:r>
          </a:p>
          <a:p>
            <a:r>
              <a:rPr lang="fr-FR" dirty="0" err="1" smtClean="0"/>
              <a:t>20h00-22h00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(extinction des feux à </a:t>
            </a:r>
            <a:r>
              <a:rPr lang="fr-FR" dirty="0" err="1" smtClean="0"/>
              <a:t>21h55</a:t>
            </a:r>
            <a:r>
              <a:rPr lang="fr-FR" dirty="0" smtClean="0"/>
              <a:t>)</a:t>
            </a:r>
          </a:p>
          <a:p>
            <a:r>
              <a:rPr lang="fr-FR" dirty="0" smtClean="0"/>
              <a:t>La Géothermie</a:t>
            </a:r>
            <a:endParaRPr lang="en-US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2" b="34095"/>
          <a:stretch/>
        </p:blipFill>
        <p:spPr bwMode="auto">
          <a:xfrm>
            <a:off x="2116054" y="908720"/>
            <a:ext cx="4980940" cy="97155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58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0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Stand du </a:t>
            </a:r>
            <a:r>
              <a:rPr lang="fr-FR" b="1" dirty="0">
                <a:ln/>
                <a:solidFill>
                  <a:schemeClr val="accent3"/>
                </a:solidFill>
              </a:rPr>
              <a:t>Village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Associatif</a:t>
            </a:r>
            <a:r>
              <a:rPr lang="fr-FR" b="1" dirty="0">
                <a:ln/>
                <a:solidFill>
                  <a:schemeClr val="accent3"/>
                </a:solidFill>
              </a:rPr>
              <a:t> 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3968" y="1125520"/>
            <a:ext cx="4536504" cy="374364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fr-FR" b="1" dirty="0"/>
              <a:t>Samedi </a:t>
            </a:r>
            <a:r>
              <a:rPr lang="fr-FR" b="1" dirty="0" smtClean="0"/>
              <a:t>15 </a:t>
            </a:r>
            <a:r>
              <a:rPr lang="fr-FR" b="1" dirty="0"/>
              <a:t>Septembre  (10h-18h) </a:t>
            </a:r>
            <a:endParaRPr lang="fr-FR" b="1" dirty="0" smtClean="0"/>
          </a:p>
          <a:p>
            <a:pPr marL="0" lvl="0" indent="0">
              <a:buNone/>
            </a:pPr>
            <a:r>
              <a:rPr lang="fr-FR" dirty="0" smtClean="0"/>
              <a:t>Palais </a:t>
            </a:r>
            <a:r>
              <a:rPr lang="fr-FR" dirty="0"/>
              <a:t>des Sports </a:t>
            </a:r>
            <a:r>
              <a:rPr lang="fr-FR" dirty="0" smtClean="0"/>
              <a:t>(rue de Rome) </a:t>
            </a:r>
          </a:p>
          <a:p>
            <a:pPr marL="0" lvl="0" indent="0">
              <a:buNone/>
            </a:pPr>
            <a:r>
              <a:rPr lang="fr-FR" dirty="0" smtClean="0"/>
              <a:t> Réunion </a:t>
            </a:r>
            <a:r>
              <a:rPr lang="fr-FR" dirty="0"/>
              <a:t>préparatoire le </a:t>
            </a:r>
            <a:r>
              <a:rPr lang="fr-FR" dirty="0" smtClean="0"/>
              <a:t>Mardi 4/09 </a:t>
            </a:r>
            <a:r>
              <a:rPr lang="fr-FR" dirty="0"/>
              <a:t>à 19h – Salle Convivialité POC Alfortville</a:t>
            </a:r>
            <a:r>
              <a:rPr lang="fr-FR" dirty="0" smtClean="0"/>
              <a:t>. Sabine</a:t>
            </a:r>
          </a:p>
          <a:p>
            <a:pPr marL="0" lvl="0" indent="0">
              <a:buNone/>
            </a:pPr>
            <a:r>
              <a:rPr lang="fr-FR" dirty="0" smtClean="0"/>
              <a:t>=&gt; Stand </a:t>
            </a:r>
            <a:r>
              <a:rPr lang="fr-FR" dirty="0" err="1" smtClean="0"/>
              <a:t>N°80</a:t>
            </a:r>
            <a:r>
              <a:rPr lang="fr-FR" dirty="0" smtClean="0"/>
              <a:t> (développement durable) à l’intérieur du Palais des Sport (au fond)</a:t>
            </a:r>
            <a:br>
              <a:rPr lang="fr-FR" dirty="0" smtClean="0"/>
            </a:br>
            <a:r>
              <a:rPr lang="fr-FR" dirty="0" smtClean="0"/>
              <a:t>Installation </a:t>
            </a:r>
            <a:r>
              <a:rPr lang="fr-FR" dirty="0"/>
              <a:t>Stand : </a:t>
            </a:r>
            <a:r>
              <a:rPr lang="fr-FR" dirty="0" smtClean="0"/>
              <a:t>  </a:t>
            </a:r>
            <a:r>
              <a:rPr lang="fr-FR" b="1" dirty="0" smtClean="0"/>
              <a:t>Samedi 8h-9h30</a:t>
            </a:r>
          </a:p>
          <a:p>
            <a:pPr lvl="1"/>
            <a:r>
              <a:rPr lang="fr-FR" b="1" dirty="0" smtClean="0"/>
              <a:t>Petit </a:t>
            </a:r>
            <a:r>
              <a:rPr lang="fr-FR" b="1" dirty="0" err="1" smtClean="0"/>
              <a:t>Dej</a:t>
            </a:r>
            <a:r>
              <a:rPr lang="fr-FR" b="1" dirty="0" smtClean="0"/>
              <a:t> de </a:t>
            </a:r>
            <a:r>
              <a:rPr lang="fr-FR" b="1" dirty="0" err="1" smtClean="0"/>
              <a:t>8h45</a:t>
            </a:r>
            <a:r>
              <a:rPr lang="fr-FR" b="1" dirty="0" smtClean="0"/>
              <a:t> à </a:t>
            </a:r>
            <a:r>
              <a:rPr lang="fr-FR" b="1" dirty="0" err="1" smtClean="0"/>
              <a:t>9h35</a:t>
            </a: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b="1" dirty="0" smtClean="0"/>
              <a:t>Demande d’autorisation de vente petit </a:t>
            </a:r>
            <a:r>
              <a:rPr lang="fr-FR" b="1" dirty="0" err="1" smtClean="0"/>
              <a:t>materiel</a:t>
            </a:r>
            <a:r>
              <a:rPr lang="fr-FR" b="1" dirty="0" smtClean="0"/>
              <a:t> vélo faite au maire=&gt; accord donné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Jeu de Piste? Doit </a:t>
            </a:r>
            <a:r>
              <a:rPr lang="fr-FR" b="1" dirty="0" err="1" smtClean="0"/>
              <a:t>etre</a:t>
            </a:r>
            <a:r>
              <a:rPr lang="fr-FR" b="1" dirty="0" smtClean="0"/>
              <a:t> confirmé. Si oui, puzzle </a:t>
            </a:r>
            <a:r>
              <a:rPr lang="fr-FR" b="1" dirty="0" err="1" smtClean="0"/>
              <a:t>remttre</a:t>
            </a:r>
            <a:r>
              <a:rPr lang="fr-FR" b="1" dirty="0" smtClean="0"/>
              <a:t> les pièce puzzle: vélo et légende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16016" y="4869160"/>
            <a:ext cx="399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dirty="0"/>
              <a:t>Il sera difficile de trouver une place de parking samedi (Vigipirate): privilégier le vélo</a:t>
            </a:r>
          </a:p>
          <a:p>
            <a:pPr lvl="0"/>
            <a:r>
              <a:rPr lang="fr-FR" sz="1600" dirty="0"/>
              <a:t>Des barrières Vauban demandées à l’intérieur pour accrocher son vélo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" y="908719"/>
            <a:ext cx="4095930" cy="59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Roulement Accueil Stand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1063"/>
              </p:ext>
            </p:extLst>
          </p:nvPr>
        </p:nvGraphicFramePr>
        <p:xfrm>
          <a:off x="611560" y="1268760"/>
          <a:ext cx="8144951" cy="5267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174"/>
                <a:gridCol w="1908241"/>
                <a:gridCol w="1152128"/>
                <a:gridCol w="1080120"/>
                <a:gridCol w="1296144"/>
                <a:gridCol w="1296144"/>
              </a:tblGrid>
              <a:tr h="96431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Roulement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Matin</a:t>
                      </a:r>
                    </a:p>
                    <a:p>
                      <a:r>
                        <a:rPr lang="fr-FR" sz="1400" dirty="0" smtClean="0"/>
                        <a:t>9h</a:t>
                      </a:r>
                      <a:r>
                        <a:rPr lang="fr-FR" sz="1400" baseline="0" dirty="0" smtClean="0"/>
                        <a:t> – 11h30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Matin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 smtClean="0"/>
                        <a:t>11h30 – 13h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13h-14h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Après-midi</a:t>
                      </a:r>
                    </a:p>
                    <a:p>
                      <a:r>
                        <a:rPr lang="fr-FR" sz="1400" dirty="0" smtClean="0"/>
                        <a:t>14h-16h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Après-midi</a:t>
                      </a:r>
                    </a:p>
                    <a:p>
                      <a:r>
                        <a:rPr lang="fr-FR" sz="1400" dirty="0" smtClean="0"/>
                        <a:t>16h-18h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Laurence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Sabine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Isabelle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dirty="0" smtClean="0"/>
                        <a:t>Bernard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Cyprien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53790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7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Organisation </a:t>
            </a:r>
            <a:r>
              <a:rPr lang="fr-FR" b="1" dirty="0" err="1" smtClean="0">
                <a:ln/>
                <a:solidFill>
                  <a:schemeClr val="accent3"/>
                </a:solidFill>
              </a:rPr>
              <a:t>PAV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 </a:t>
            </a:r>
            <a:r>
              <a:rPr lang="fr-FR" b="1" dirty="0">
                <a:ln/>
                <a:solidFill>
                  <a:schemeClr val="accent3"/>
                </a:solidFill>
              </a:rPr>
              <a:t>Alfortville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" y="764704"/>
            <a:ext cx="8229600" cy="4525963"/>
          </a:xfrm>
        </p:spPr>
        <p:txBody>
          <a:bodyPr>
            <a:normAutofit/>
          </a:bodyPr>
          <a:lstStyle/>
          <a:p>
            <a:r>
              <a:rPr lang="fr-FR" u="sng" dirty="0" smtClean="0"/>
              <a:t>Répartition des taches/relais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Ellipse 3"/>
          <p:cNvSpPr/>
          <p:nvPr/>
        </p:nvSpPr>
        <p:spPr>
          <a:xfrm>
            <a:off x="444447" y="1340768"/>
            <a:ext cx="2520280" cy="15841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COM </a:t>
            </a:r>
            <a:r>
              <a:rPr lang="fr-FR" sz="2000" b="1" dirty="0"/>
              <a:t>externe / Réseaux Sociaux</a:t>
            </a:r>
          </a:p>
        </p:txBody>
      </p:sp>
      <p:sp>
        <p:nvSpPr>
          <p:cNvPr id="5" name="Ellipse 4"/>
          <p:cNvSpPr/>
          <p:nvPr/>
        </p:nvSpPr>
        <p:spPr>
          <a:xfrm>
            <a:off x="3218747" y="1413093"/>
            <a:ext cx="2413433" cy="153638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Organisation des Réunions </a:t>
            </a:r>
            <a:r>
              <a:rPr lang="fr-FR" sz="2000" b="1" dirty="0" err="1" smtClean="0"/>
              <a:t>PAV</a:t>
            </a:r>
            <a:endParaRPr lang="fr-FR" sz="2000" b="1" dirty="0"/>
          </a:p>
        </p:txBody>
      </p:sp>
      <p:sp>
        <p:nvSpPr>
          <p:cNvPr id="6" name="Ellipse 5"/>
          <p:cNvSpPr/>
          <p:nvPr/>
        </p:nvSpPr>
        <p:spPr>
          <a:xfrm>
            <a:off x="5796136" y="1388564"/>
            <a:ext cx="2520280" cy="15841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Fiches travaux / Etude terrain</a:t>
            </a:r>
          </a:p>
        </p:txBody>
      </p:sp>
      <p:sp>
        <p:nvSpPr>
          <p:cNvPr id="7" name="Ellipse 6"/>
          <p:cNvSpPr/>
          <p:nvPr/>
        </p:nvSpPr>
        <p:spPr>
          <a:xfrm>
            <a:off x="3373614" y="2899973"/>
            <a:ext cx="3214610" cy="16084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COM interne/adhérents</a:t>
            </a:r>
            <a:endParaRPr lang="fr-FR" sz="2000" b="1" dirty="0"/>
          </a:p>
        </p:txBody>
      </p:sp>
      <p:sp>
        <p:nvSpPr>
          <p:cNvPr id="8" name="Ellipse 7"/>
          <p:cNvSpPr/>
          <p:nvPr/>
        </p:nvSpPr>
        <p:spPr>
          <a:xfrm>
            <a:off x="596091" y="3140968"/>
            <a:ext cx="230425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Veille</a:t>
            </a:r>
            <a:r>
              <a:rPr lang="fr-FR" dirty="0" smtClean="0"/>
              <a:t> </a:t>
            </a:r>
            <a:r>
              <a:rPr lang="fr-FR" sz="2000" b="1" dirty="0"/>
              <a:t>actualité</a:t>
            </a:r>
            <a:r>
              <a:rPr lang="fr-FR" dirty="0" smtClean="0"/>
              <a:t> </a:t>
            </a:r>
            <a:r>
              <a:rPr lang="fr-FR" sz="2000" b="1" dirty="0"/>
              <a:t>Vélo</a:t>
            </a:r>
          </a:p>
        </p:txBody>
      </p:sp>
      <p:sp>
        <p:nvSpPr>
          <p:cNvPr id="9" name="Ellipse 8"/>
          <p:cNvSpPr/>
          <p:nvPr/>
        </p:nvSpPr>
        <p:spPr>
          <a:xfrm>
            <a:off x="6588224" y="3140968"/>
            <a:ext cx="2448272" cy="15841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Organisation des Balades / Capitaine Convergence</a:t>
            </a:r>
          </a:p>
        </p:txBody>
      </p:sp>
      <p:sp>
        <p:nvSpPr>
          <p:cNvPr id="10" name="Ellipse 9"/>
          <p:cNvSpPr/>
          <p:nvPr/>
        </p:nvSpPr>
        <p:spPr>
          <a:xfrm>
            <a:off x="689812" y="4968603"/>
            <a:ext cx="2304256" cy="14401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Organisation</a:t>
            </a:r>
            <a:r>
              <a:rPr lang="fr-FR" dirty="0" smtClean="0"/>
              <a:t> </a:t>
            </a:r>
            <a:r>
              <a:rPr lang="fr-FR" sz="2000" b="1" dirty="0"/>
              <a:t>Bourse</a:t>
            </a:r>
          </a:p>
        </p:txBody>
      </p:sp>
      <p:sp>
        <p:nvSpPr>
          <p:cNvPr id="11" name="Ellipse 10"/>
          <p:cNvSpPr/>
          <p:nvPr/>
        </p:nvSpPr>
        <p:spPr>
          <a:xfrm>
            <a:off x="6623720" y="4896595"/>
            <a:ext cx="2520280" cy="158417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Ateliers</a:t>
            </a:r>
            <a:r>
              <a:rPr lang="fr-FR" dirty="0" smtClean="0"/>
              <a:t> </a:t>
            </a:r>
            <a:r>
              <a:rPr lang="fr-FR" sz="2000" b="1" dirty="0"/>
              <a:t>Réparation</a:t>
            </a:r>
            <a:r>
              <a:rPr lang="fr-FR" dirty="0" smtClean="0"/>
              <a:t> / </a:t>
            </a:r>
            <a:r>
              <a:rPr lang="fr-FR" sz="2000" b="1" dirty="0" err="1"/>
              <a:t>Gravage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827584" y="2636912"/>
            <a:ext cx="207276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Cyprien/Sabine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34714" y="4427820"/>
            <a:ext cx="18473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517635" y="2636912"/>
            <a:ext cx="155842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fr-FR" dirty="0" smtClean="0"/>
              <a:t>Sabine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912285" y="4251884"/>
            <a:ext cx="18473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177389" y="6039431"/>
            <a:ext cx="18473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3275856" y="4581128"/>
            <a:ext cx="3130518" cy="208823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Relations</a:t>
            </a:r>
            <a:r>
              <a:rPr lang="fr-FR" dirty="0" smtClean="0"/>
              <a:t> </a:t>
            </a:r>
            <a:r>
              <a:rPr lang="fr-FR" sz="2000" b="1" dirty="0"/>
              <a:t>avec Elus</a:t>
            </a:r>
          </a:p>
          <a:p>
            <a:pPr algn="ctr"/>
            <a:r>
              <a:rPr lang="fr-FR" sz="2000" b="1" dirty="0"/>
              <a:t>Services Associatifs </a:t>
            </a:r>
            <a:r>
              <a:rPr lang="fr-FR" sz="2000" b="1" dirty="0" smtClean="0"/>
              <a:t>et autres Assoc </a:t>
            </a:r>
            <a:r>
              <a:rPr lang="fr-FR" sz="1600" dirty="0" smtClean="0"/>
              <a:t>(impressions </a:t>
            </a:r>
            <a:r>
              <a:rPr lang="fr-FR" sz="1600" dirty="0"/>
              <a:t>affiches, courriers au Maire/au Département, </a:t>
            </a:r>
            <a:r>
              <a:rPr lang="fr-FR" sz="1600" dirty="0" err="1"/>
              <a:t>etc</a:t>
            </a:r>
            <a:r>
              <a:rPr lang="fr-FR" sz="1600" dirty="0"/>
              <a:t>,,)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79984" y="4437112"/>
            <a:ext cx="207276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Cyprien/Sabine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334059" y="4643844"/>
            <a:ext cx="155842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fr-FR" dirty="0" smtClean="0"/>
              <a:t>Karine/Sabine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8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b="1" dirty="0">
                <a:ln/>
                <a:solidFill>
                  <a:schemeClr val="accent3"/>
                </a:solidFill>
              </a:rPr>
              <a:t>Dimanche 16 – Paris sans Voiture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fr-FR" dirty="0">
                <a:hlinkClick r:id="rId2"/>
              </a:rPr>
              <a:t>https://</a:t>
            </a:r>
            <a:r>
              <a:rPr lang="fr-FR" dirty="0" err="1" smtClean="0">
                <a:hlinkClick r:id="rId2"/>
              </a:rPr>
              <a:t>www.paris.fr</a:t>
            </a:r>
            <a:r>
              <a:rPr lang="fr-FR" dirty="0" smtClean="0">
                <a:hlinkClick r:id="rId2"/>
              </a:rPr>
              <a:t>/</a:t>
            </a:r>
            <a:r>
              <a:rPr lang="fr-FR" dirty="0" err="1" smtClean="0">
                <a:hlinkClick r:id="rId2"/>
              </a:rPr>
              <a:t>journeesansvoiture</a:t>
            </a:r>
            <a:endParaRPr lang="fr-FR" dirty="0" smtClean="0"/>
          </a:p>
          <a:p>
            <a:pPr lvl="0"/>
            <a:endParaRPr lang="fr-FR" dirty="0"/>
          </a:p>
          <a:p>
            <a:pPr lvl="0"/>
            <a:r>
              <a:rPr lang="fr-FR" dirty="0" smtClean="0"/>
              <a:t>Départ Amphithéâtre  Ile au </a:t>
            </a:r>
            <a:r>
              <a:rPr lang="fr-FR" dirty="0" err="1" smtClean="0"/>
              <a:t>Coîntre</a:t>
            </a:r>
            <a:r>
              <a:rPr lang="fr-FR" dirty="0" smtClean="0"/>
              <a:t> (écluse fermé)– </a:t>
            </a:r>
            <a:r>
              <a:rPr lang="fr-FR" dirty="0" err="1" smtClean="0"/>
              <a:t>14h</a:t>
            </a:r>
            <a:endParaRPr lang="fr-FR" dirty="0" smtClean="0"/>
          </a:p>
          <a:p>
            <a:pPr lvl="0"/>
            <a:r>
              <a:rPr lang="fr-FR" dirty="0" smtClean="0"/>
              <a:t>Rive gauche – aller</a:t>
            </a:r>
          </a:p>
          <a:p>
            <a:pPr lvl="0"/>
            <a:r>
              <a:rPr lang="fr-FR" dirty="0" smtClean="0"/>
              <a:t>Rive droite – retour</a:t>
            </a:r>
          </a:p>
          <a:p>
            <a:pPr lvl="0"/>
            <a:endParaRPr lang="fr-FR" dirty="0"/>
          </a:p>
          <a:p>
            <a:pPr lvl="0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6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" y="404664"/>
            <a:ext cx="9143999" cy="55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55576" y="6309320"/>
            <a:ext cx="2588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err="1" smtClean="0">
                <a:hlinkClick r:id="rId4"/>
              </a:rPr>
              <a:t>www.paris.fr</a:t>
            </a:r>
            <a:r>
              <a:rPr lang="fr-FR" dirty="0" smtClean="0">
                <a:hlinkClick r:id="rId4"/>
              </a:rPr>
              <a:t>/</a:t>
            </a:r>
            <a:r>
              <a:rPr lang="fr-FR" dirty="0" err="1" smtClean="0">
                <a:hlinkClick r:id="rId4"/>
              </a:rPr>
              <a:t>velo</a:t>
            </a:r>
            <a:endParaRPr lang="fr-FR" dirty="0" smtClean="0"/>
          </a:p>
          <a:p>
            <a:endParaRPr lang="fr-FR" dirty="0"/>
          </a:p>
        </p:txBody>
      </p:sp>
      <p:graphicFrame>
        <p:nvGraphicFramePr>
          <p:cNvPr id="4" name="Obje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052371"/>
              </p:ext>
            </p:extLst>
          </p:nvPr>
        </p:nvGraphicFramePr>
        <p:xfrm>
          <a:off x="5220072" y="5860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0072" y="5860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377620"/>
              </p:ext>
            </p:extLst>
          </p:nvPr>
        </p:nvGraphicFramePr>
        <p:xfrm>
          <a:off x="6372200" y="5860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Document" showAsIcon="1" r:id="rId7" imgW="914400" imgH="771480" progId="Word.Document.12">
                  <p:embed/>
                </p:oleObj>
              </mc:Choice>
              <mc:Fallback>
                <p:oleObj name="Document" showAsIcon="1" r:id="rId7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2200" y="5860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21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4000" b="1" dirty="0">
                <a:ln/>
                <a:solidFill>
                  <a:schemeClr val="accent3"/>
                </a:solidFill>
              </a:rPr>
              <a:t>Bourse </a:t>
            </a:r>
            <a:r>
              <a:rPr lang="fr-FR" sz="4000" b="1" dirty="0" err="1">
                <a:ln/>
                <a:solidFill>
                  <a:schemeClr val="accent3"/>
                </a:solidFill>
              </a:rPr>
              <a:t>MDB</a:t>
            </a:r>
            <a:r>
              <a:rPr lang="fr-FR" sz="4000" b="1" dirty="0">
                <a:ln/>
                <a:solidFill>
                  <a:schemeClr val="accent3"/>
                </a:solidFill>
              </a:rPr>
              <a:t> – Ivry – dimanche 30 Sept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/>
              <a:t>Bruno </a:t>
            </a:r>
            <a:r>
              <a:rPr lang="fr-FR" dirty="0" err="1" smtClean="0"/>
              <a:t>Mahouche</a:t>
            </a:r>
            <a:r>
              <a:rPr lang="fr-FR" dirty="0" smtClean="0"/>
              <a:t> - </a:t>
            </a:r>
            <a:r>
              <a:rPr lang="fr-FR" dirty="0" err="1" smtClean="0"/>
              <a:t>MDB</a:t>
            </a:r>
            <a:r>
              <a:rPr lang="fr-FR" dirty="0" smtClean="0"/>
              <a:t> Ivry-Vitry-Choisy s'est </a:t>
            </a:r>
            <a:r>
              <a:rPr lang="fr-FR" dirty="0"/>
              <a:t>associé avec la </a:t>
            </a:r>
            <a:r>
              <a:rPr lang="fr-FR" dirty="0" err="1"/>
              <a:t>Cyclofficine</a:t>
            </a:r>
            <a:r>
              <a:rPr lang="fr-FR" dirty="0"/>
              <a:t> (Atelier d'auto réparation </a:t>
            </a:r>
            <a:r>
              <a:rPr lang="fr-FR" dirty="0" err="1"/>
              <a:t>velo</a:t>
            </a:r>
            <a:r>
              <a:rPr lang="fr-FR" dirty="0"/>
              <a:t> </a:t>
            </a:r>
            <a:r>
              <a:rPr lang="fr-FR" dirty="0" smtClean="0"/>
              <a:t>d'Ivry) le </a:t>
            </a:r>
            <a:r>
              <a:rPr lang="fr-FR" dirty="0"/>
              <a:t>Dimanche 30 septembre à partir de 10 h au Parc des </a:t>
            </a:r>
            <a:r>
              <a:rPr lang="fr-FR" dirty="0" err="1"/>
              <a:t>Cormailles</a:t>
            </a:r>
            <a:r>
              <a:rPr lang="fr-FR" dirty="0"/>
              <a:t> à </a:t>
            </a:r>
            <a:r>
              <a:rPr lang="fr-FR" dirty="0" err="1" smtClean="0"/>
              <a:t>Ivry-sur-seine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10-</a:t>
            </a:r>
            <a:r>
              <a:rPr lang="fr-FR" dirty="0" err="1"/>
              <a:t>13h</a:t>
            </a:r>
            <a:r>
              <a:rPr lang="fr-FR" dirty="0"/>
              <a:t> accueil des vendeurs</a:t>
            </a:r>
            <a:br>
              <a:rPr lang="fr-FR" dirty="0"/>
            </a:br>
            <a:endParaRPr lang="fr-FR" dirty="0"/>
          </a:p>
          <a:p>
            <a:r>
              <a:rPr lang="fr-FR" dirty="0"/>
              <a:t>14-</a:t>
            </a:r>
            <a:r>
              <a:rPr lang="fr-FR" dirty="0" err="1"/>
              <a:t>17h30</a:t>
            </a:r>
            <a:r>
              <a:rPr lang="fr-FR" dirty="0"/>
              <a:t> accueil des acheteurs</a:t>
            </a:r>
            <a:br>
              <a:rPr lang="fr-FR" dirty="0"/>
            </a:br>
            <a:endParaRPr lang="fr-FR" dirty="0"/>
          </a:p>
          <a:p>
            <a:r>
              <a:rPr lang="fr-FR" dirty="0"/>
              <a:t>15-</a:t>
            </a:r>
            <a:r>
              <a:rPr lang="fr-FR" dirty="0" err="1"/>
              <a:t>17h</a:t>
            </a:r>
            <a:r>
              <a:rPr lang="fr-FR" dirty="0"/>
              <a:t> atelier d'</a:t>
            </a:r>
            <a:r>
              <a:rPr lang="fr-FR" dirty="0" err="1"/>
              <a:t>auto-réparation</a:t>
            </a:r>
            <a:endParaRPr lang="fr-FR" dirty="0"/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 smtClean="0"/>
              <a:t>Karine/sabine: </a:t>
            </a:r>
            <a:r>
              <a:rPr lang="fr-FR" dirty="0" err="1" smtClean="0"/>
              <a:t>gravage</a:t>
            </a:r>
            <a:r>
              <a:rPr lang="fr-FR" dirty="0" smtClean="0"/>
              <a:t>  </a:t>
            </a:r>
            <a:r>
              <a:rPr lang="fr-FR" dirty="0" err="1" smtClean="0"/>
              <a:t>bicycode</a:t>
            </a:r>
            <a:r>
              <a:rPr lang="fr-FR" dirty="0" smtClean="0"/>
              <a:t> l’après-midi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Est-ce qu'une personne du </a:t>
            </a:r>
            <a:r>
              <a:rPr lang="fr-FR" dirty="0" err="1"/>
              <a:t>MDB</a:t>
            </a:r>
            <a:r>
              <a:rPr lang="fr-FR" dirty="0"/>
              <a:t> Alfortville sachant graver pourrait </a:t>
            </a:r>
            <a:r>
              <a:rPr lang="fr-FR" dirty="0" smtClean="0"/>
              <a:t>soit </a:t>
            </a:r>
            <a:r>
              <a:rPr lang="fr-FR" dirty="0"/>
              <a:t>nous former pour le marquage ou venir ce dimanche pour marquer et graver les vélos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Prochaines dates/événement à fixer</a:t>
            </a:r>
            <a:r>
              <a:rPr lang="fr-FR" b="1" dirty="0">
                <a:ln/>
                <a:solidFill>
                  <a:schemeClr val="accent3"/>
                </a:solidFill>
              </a:rPr>
              <a:t> :</a:t>
            </a:r>
            <a:r>
              <a:rPr lang="en-US" b="1" dirty="0">
                <a:ln/>
                <a:solidFill>
                  <a:schemeClr val="accent3"/>
                </a:solidFill>
              </a:rPr>
              <a:t/>
            </a:r>
            <a:br>
              <a:rPr lang="en-US" b="1" dirty="0">
                <a:ln/>
                <a:solidFill>
                  <a:schemeClr val="accent3"/>
                </a:solidFill>
              </a:rPr>
            </a:b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400600"/>
          </a:xfrm>
        </p:spPr>
        <p:txBody>
          <a:bodyPr>
            <a:noAutofit/>
          </a:bodyPr>
          <a:lstStyle/>
          <a:p>
            <a:endParaRPr lang="fr-FR" sz="2000" dirty="0"/>
          </a:p>
          <a:p>
            <a:pPr lvl="0"/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Balades </a:t>
            </a:r>
            <a:r>
              <a:rPr lang="fr-FR" sz="2000" dirty="0" smtClean="0"/>
              <a:t>pour 2018/2019</a:t>
            </a:r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Samedi 13 Octobre 2018</a:t>
            </a:r>
            <a:r>
              <a:rPr lang="fr-FR" sz="2000" dirty="0"/>
              <a:t> - départ </a:t>
            </a:r>
            <a:r>
              <a:rPr lang="fr-FR" sz="2000" dirty="0" err="1"/>
              <a:t>14h00</a:t>
            </a:r>
            <a:r>
              <a:rPr lang="fr-FR" sz="2000" dirty="0"/>
              <a:t> pour la Forêt Domaniale de la Grange (</a:t>
            </a:r>
            <a:r>
              <a:rPr lang="fr-FR" sz="2000" dirty="0" err="1"/>
              <a:t>Limeil-Brevannes</a:t>
            </a:r>
            <a:r>
              <a:rPr lang="fr-FR" sz="2000" dirty="0"/>
              <a:t>)  ;</a:t>
            </a:r>
            <a:endParaRPr lang="fr-FR" sz="4000" dirty="0"/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Dimanche 18 Novembre 2018 </a:t>
            </a:r>
            <a:r>
              <a:rPr lang="fr-FR" sz="2000" dirty="0"/>
              <a:t>: départ </a:t>
            </a:r>
            <a:r>
              <a:rPr lang="fr-FR" sz="2000" dirty="0" err="1"/>
              <a:t>14h00</a:t>
            </a:r>
            <a:r>
              <a:rPr lang="fr-FR" sz="2000" dirty="0"/>
              <a:t> pur le Bois de Vincennes, visite du Jardin tropical et retour expo photo au 148</a:t>
            </a:r>
            <a:endParaRPr lang="fr-FR" sz="4000" dirty="0"/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Samedi 16 Février 2019</a:t>
            </a:r>
            <a:r>
              <a:rPr lang="fr-FR" sz="2000" dirty="0"/>
              <a:t> - départ </a:t>
            </a:r>
            <a:r>
              <a:rPr lang="fr-FR" sz="2000" dirty="0" err="1"/>
              <a:t>10h</a:t>
            </a:r>
            <a:r>
              <a:rPr lang="fr-FR" sz="2000" dirty="0"/>
              <a:t> pour le Port aux Cerises – Draveil.</a:t>
            </a:r>
            <a:endParaRPr lang="fr-FR" sz="4000" dirty="0"/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Dimanche 7 Avril</a:t>
            </a:r>
            <a:r>
              <a:rPr lang="fr-FR" sz="2000" dirty="0"/>
              <a:t> - départ </a:t>
            </a:r>
            <a:r>
              <a:rPr lang="fr-FR" sz="2000" dirty="0" err="1"/>
              <a:t>10h</a:t>
            </a:r>
            <a:r>
              <a:rPr lang="fr-FR" sz="2000" dirty="0"/>
              <a:t>. Balade Guinguettes sur les Bords de Marne (Circuit </a:t>
            </a:r>
            <a:r>
              <a:rPr lang="fr-FR" sz="2000" dirty="0" err="1"/>
              <a:t>Geovélo</a:t>
            </a:r>
            <a:r>
              <a:rPr lang="fr-FR" sz="2000" dirty="0"/>
              <a:t> – Tout un cinéma)</a:t>
            </a:r>
            <a:endParaRPr lang="fr-FR" sz="4000" dirty="0"/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Convergence francilienne </a:t>
            </a:r>
            <a:r>
              <a:rPr lang="fr-FR" sz="2000" dirty="0"/>
              <a:t>– dimanche 2 juin (à confirmer)</a:t>
            </a:r>
            <a:endParaRPr lang="fr-FR" sz="4000" dirty="0"/>
          </a:p>
          <a:p>
            <a:r>
              <a:rPr lang="fr-FR" sz="2000" dirty="0"/>
              <a:t>-</a:t>
            </a:r>
            <a:r>
              <a:rPr lang="fr-FR" sz="500" dirty="0"/>
              <a:t>      </a:t>
            </a:r>
            <a:r>
              <a:rPr lang="fr-FR" sz="2000" u="sng" dirty="0"/>
              <a:t>Dimanche 23 Juin</a:t>
            </a:r>
            <a:r>
              <a:rPr lang="fr-FR" sz="2000" dirty="0"/>
              <a:t> - départ </a:t>
            </a:r>
            <a:r>
              <a:rPr lang="fr-FR" sz="2000" dirty="0" err="1"/>
              <a:t>10h</a:t>
            </a:r>
            <a:r>
              <a:rPr lang="fr-FR" sz="2000" dirty="0"/>
              <a:t> (Noisiel – visite de l’usine – à confirmer si possible ou canal de l'Ourcq en bateau/vélo)</a:t>
            </a:r>
            <a:endParaRPr lang="fr-FR" sz="4000" dirty="0"/>
          </a:p>
          <a:p>
            <a:pPr lvl="1"/>
            <a:r>
              <a:rPr lang="fr-FR" sz="1800" dirty="0" smtClean="0"/>
              <a:t>Canal </a:t>
            </a:r>
            <a:r>
              <a:rPr lang="fr-FR" sz="1800" dirty="0" smtClean="0"/>
              <a:t>de l’Ourcq: </a:t>
            </a:r>
            <a:r>
              <a:rPr lang="fr-FR" sz="1800" dirty="0"/>
              <a:t> "L'appel de la forêt - En bateau de Paris au Parc forestier de la Poudrerie (on peut même emporter son vélo)"</a:t>
            </a:r>
            <a:br>
              <a:rPr lang="fr-FR" sz="1800" dirty="0"/>
            </a:br>
            <a:r>
              <a:rPr lang="fr-FR" sz="1800" u="sng" dirty="0" smtClean="0">
                <a:hlinkClick r:id="rId2"/>
              </a:rPr>
              <a:t>https</a:t>
            </a:r>
            <a:r>
              <a:rPr lang="fr-FR" sz="1800" u="sng" dirty="0">
                <a:hlinkClick r:id="rId2"/>
              </a:rPr>
              <a:t>://</a:t>
            </a:r>
            <a:r>
              <a:rPr lang="fr-FR" sz="1800" u="sng" dirty="0" err="1" smtClean="0">
                <a:hlinkClick r:id="rId2"/>
              </a:rPr>
              <a:t>exploreparis.com</a:t>
            </a:r>
            <a:r>
              <a:rPr lang="fr-FR" sz="1800" u="sng" dirty="0" smtClean="0">
                <a:hlinkClick r:id="rId2"/>
              </a:rPr>
              <a:t>/</a:t>
            </a:r>
            <a:r>
              <a:rPr lang="fr-FR" sz="1800" u="sng" dirty="0" err="1" smtClean="0">
                <a:hlinkClick r:id="rId2"/>
              </a:rPr>
              <a:t>fr</a:t>
            </a:r>
            <a:r>
              <a:rPr lang="fr-FR" sz="1800" u="sng" dirty="0" smtClean="0">
                <a:hlinkClick r:id="rId2"/>
              </a:rPr>
              <a:t>/146-la-croisiere-cyclo-sur-le-canal-de-lourcq-de-paris-a-sevran-en-bateau-etou-en-velo.html</a:t>
            </a:r>
            <a:endParaRPr lang="fr-FR" sz="1800" u="sng" dirty="0" smtClean="0"/>
          </a:p>
          <a:p>
            <a:pPr marL="0" indent="0">
              <a:buNone/>
            </a:pP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lvl="0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98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Prochaines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dates de Réunions </a:t>
            </a:r>
            <a:r>
              <a:rPr lang="fr-FR" dirty="0" err="1"/>
              <a:t>PAV</a:t>
            </a:r>
            <a:r>
              <a:rPr lang="fr-FR" dirty="0"/>
              <a:t> à fixer</a:t>
            </a:r>
            <a:r>
              <a:rPr lang="fr-FR" dirty="0" smtClean="0"/>
              <a:t>:</a:t>
            </a:r>
          </a:p>
          <a:p>
            <a:pPr marL="457200" lvl="1" indent="0">
              <a:buNone/>
            </a:pPr>
            <a:r>
              <a:rPr lang="fr-FR" dirty="0"/>
              <a:t>     </a:t>
            </a:r>
            <a:endParaRPr lang="fr-FR" dirty="0"/>
          </a:p>
          <a:p>
            <a:pPr lvl="1"/>
            <a:r>
              <a:rPr lang="fr-FR" dirty="0" smtClean="0"/>
              <a:t>Mercredi </a:t>
            </a:r>
            <a:r>
              <a:rPr lang="fr-FR" dirty="0"/>
              <a:t>28 novembre 2018 – </a:t>
            </a:r>
            <a:r>
              <a:rPr lang="fr-FR" dirty="0" err="1"/>
              <a:t>20h</a:t>
            </a:r>
            <a:endParaRPr lang="fr-FR" dirty="0"/>
          </a:p>
          <a:p>
            <a:pPr lvl="1"/>
            <a:r>
              <a:rPr lang="fr-FR" dirty="0" smtClean="0"/>
              <a:t>Jeudi </a:t>
            </a:r>
            <a:r>
              <a:rPr lang="fr-FR" dirty="0"/>
              <a:t>17 janvier 2019 – </a:t>
            </a:r>
            <a:r>
              <a:rPr lang="fr-FR" dirty="0" err="1"/>
              <a:t>20h</a:t>
            </a:r>
            <a:endParaRPr lang="fr-FR" dirty="0"/>
          </a:p>
          <a:p>
            <a:pPr lvl="1"/>
            <a:r>
              <a:rPr lang="fr-FR" dirty="0" smtClean="0"/>
              <a:t>Mercredi </a:t>
            </a:r>
            <a:r>
              <a:rPr lang="fr-FR" dirty="0"/>
              <a:t>13 mars 2019 – </a:t>
            </a:r>
            <a:r>
              <a:rPr lang="fr-FR" dirty="0" err="1"/>
              <a:t>20h</a:t>
            </a:r>
            <a:endParaRPr lang="fr-FR" dirty="0"/>
          </a:p>
          <a:p>
            <a:pPr lvl="1"/>
            <a:r>
              <a:rPr lang="fr-FR" dirty="0" smtClean="0"/>
              <a:t>Lundi </a:t>
            </a:r>
            <a:r>
              <a:rPr lang="fr-FR" dirty="0"/>
              <a:t>13 mai 2019 – </a:t>
            </a:r>
            <a:r>
              <a:rPr lang="fr-FR" dirty="0" err="1"/>
              <a:t>20h</a:t>
            </a:r>
            <a:endParaRPr lang="fr-FR" dirty="0"/>
          </a:p>
          <a:p>
            <a:pPr lvl="1"/>
            <a:r>
              <a:rPr lang="fr-FR" dirty="0" smtClean="0"/>
              <a:t>Mardi </a:t>
            </a:r>
            <a:r>
              <a:rPr lang="fr-FR" dirty="0"/>
              <a:t>18 juin 2019 – réunion </a:t>
            </a:r>
            <a:r>
              <a:rPr lang="fr-FR" u="sng" dirty="0" err="1"/>
              <a:t>18h30</a:t>
            </a:r>
            <a:r>
              <a:rPr lang="fr-FR" dirty="0"/>
              <a:t> puis </a:t>
            </a:r>
            <a:r>
              <a:rPr lang="fr-FR" dirty="0" err="1"/>
              <a:t>BBQ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Bourse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/>
              <a:t>Vélo ? 24 Mars?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Prochaines dates/événement à fixer</a:t>
            </a:r>
            <a:r>
              <a:rPr lang="fr-FR" b="1" dirty="0">
                <a:ln/>
                <a:solidFill>
                  <a:schemeClr val="accent3"/>
                </a:solidFill>
              </a:rPr>
              <a:t> :</a:t>
            </a:r>
            <a:r>
              <a:rPr lang="en-US" b="1" dirty="0">
                <a:ln/>
                <a:solidFill>
                  <a:schemeClr val="accent3"/>
                </a:solidFill>
              </a:rPr>
              <a:t/>
            </a:r>
            <a:br>
              <a:rPr lang="en-US" b="1" dirty="0">
                <a:ln/>
                <a:solidFill>
                  <a:schemeClr val="accent3"/>
                </a:solidFill>
              </a:rPr>
            </a:br>
            <a:endParaRPr lang="en-US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2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"/>
            <a:ext cx="7128792" cy="69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3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4000" b="1" dirty="0">
                <a:ln/>
                <a:solidFill>
                  <a:schemeClr val="accent3"/>
                </a:solidFill>
              </a:rPr>
              <a:t>Retour sur les dernières activités </a:t>
            </a:r>
            <a:r>
              <a:rPr lang="fr-FR" sz="4000" b="1" dirty="0" err="1">
                <a:ln/>
                <a:solidFill>
                  <a:schemeClr val="accent3"/>
                </a:solidFill>
              </a:rPr>
              <a:t>PAV</a:t>
            </a:r>
            <a:r>
              <a:rPr lang="fr-FR" sz="4000" b="1" dirty="0">
                <a:ln/>
                <a:solidFill>
                  <a:schemeClr val="accent3"/>
                </a:solidFill>
              </a:rPr>
              <a:t/>
            </a:r>
            <a:br>
              <a:rPr lang="fr-FR" sz="4000" b="1" dirty="0">
                <a:ln/>
                <a:solidFill>
                  <a:schemeClr val="accent3"/>
                </a:solidFill>
              </a:rPr>
            </a:br>
            <a:endParaRPr lang="fr-FR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9261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fr-FR" dirty="0" err="1" smtClean="0"/>
              <a:t>BBQ</a:t>
            </a:r>
            <a:r>
              <a:rPr lang="fr-FR" dirty="0" smtClean="0"/>
              <a:t> </a:t>
            </a:r>
            <a:r>
              <a:rPr lang="fr-FR" dirty="0"/>
              <a:t>du 12 </a:t>
            </a:r>
            <a:r>
              <a:rPr lang="fr-FR" dirty="0" smtClean="0"/>
              <a:t>juin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5580112" cy="4185084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2321"/>
            <a:ext cx="5529808" cy="41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 smtClean="0">
                <a:ln/>
                <a:solidFill>
                  <a:schemeClr val="accent3"/>
                </a:solidFill>
              </a:rPr>
              <a:t>Rentrée 2018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AutoShape 2" descr="Canal       latéral à la Garonne"/>
          <p:cNvSpPr>
            <a:spLocks noChangeAspect="1" noChangeArrowheads="1"/>
          </p:cNvSpPr>
          <p:nvPr/>
        </p:nvSpPr>
        <p:spPr bwMode="auto">
          <a:xfrm>
            <a:off x="155575" y="-204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anal       latéral à la Garon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611560" y="1484784"/>
            <a:ext cx="82809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nouvelles personnes à </a:t>
            </a:r>
            <a:r>
              <a:rPr lang="fr-FR" dirty="0" err="1" smtClean="0"/>
              <a:t>PAV</a:t>
            </a:r>
            <a:r>
              <a:rPr lang="fr-FR" dirty="0" smtClean="0"/>
              <a:t>!</a:t>
            </a:r>
          </a:p>
          <a:p>
            <a:r>
              <a:rPr lang="fr-FR" dirty="0" smtClean="0"/>
              <a:t>Mariano, Nathalie, Dominique et  Aurélie….</a:t>
            </a:r>
          </a:p>
          <a:p>
            <a:endParaRPr lang="fr-FR" dirty="0"/>
          </a:p>
          <a:p>
            <a:r>
              <a:rPr lang="fr-FR" dirty="0" smtClean="0"/>
              <a:t>Et des départ aussi hélas,,,</a:t>
            </a:r>
          </a:p>
          <a:p>
            <a:r>
              <a:rPr lang="fr-FR" dirty="0" smtClean="0"/>
              <a:t>Monique et André (le </a:t>
            </a:r>
            <a:r>
              <a:rPr lang="fr-FR" dirty="0" err="1" smtClean="0"/>
              <a:t>ptit</a:t>
            </a:r>
            <a:r>
              <a:rPr lang="fr-FR" dirty="0" smtClean="0"/>
              <a:t> nouveau) direction le Sud!</a:t>
            </a:r>
            <a:endParaRPr lang="fr-FR" dirty="0"/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Bonjour tout le monde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Ben </a:t>
            </a:r>
            <a:r>
              <a:rPr lang="fr-FR" i="1" dirty="0" err="1">
                <a:solidFill>
                  <a:srgbClr val="7030A0"/>
                </a:solidFill>
              </a:rPr>
              <a:t>voui</a:t>
            </a:r>
            <a:r>
              <a:rPr lang="fr-FR" i="1" dirty="0">
                <a:solidFill>
                  <a:srgbClr val="7030A0"/>
                </a:solidFill>
              </a:rPr>
              <a:t> les amis. ..nous partons vivre à </a:t>
            </a:r>
            <a:r>
              <a:rPr lang="fr-FR" i="1" dirty="0" err="1">
                <a:solidFill>
                  <a:srgbClr val="7030A0"/>
                </a:solidFill>
              </a:rPr>
              <a:t>Frejus</a:t>
            </a:r>
            <a:r>
              <a:rPr lang="fr-FR" i="1" dirty="0">
                <a:solidFill>
                  <a:srgbClr val="7030A0"/>
                </a:solidFill>
              </a:rPr>
              <a:t> et tellement de choses à faire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(déménagement le 20) que nous ne pourrons être présent.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Il est évident que nous nous reverrons car nous reviendrons souvent sur la région parisienne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Notre tel : 06 11 02 73 26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Mail : </a:t>
            </a:r>
            <a:r>
              <a:rPr lang="fr-FR" i="1" dirty="0" err="1">
                <a:solidFill>
                  <a:srgbClr val="7030A0"/>
                </a:solidFill>
              </a:rPr>
              <a:t>sarlqma@aol.com</a:t>
            </a:r>
            <a:r>
              <a:rPr lang="fr-FR" i="1" dirty="0">
                <a:solidFill>
                  <a:srgbClr val="7030A0"/>
                </a:solidFill>
              </a:rPr>
              <a:t>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Bises amicales à tous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A bientôt promis </a:t>
            </a:r>
          </a:p>
          <a:p>
            <a:pPr lvl="2"/>
            <a:r>
              <a:rPr lang="fr-FR" i="1" dirty="0">
                <a:solidFill>
                  <a:srgbClr val="7030A0"/>
                </a:solidFill>
              </a:rPr>
              <a:t>André et Monique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0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24Juin2018BalladeVéloNoisiel\Converties\_MG_0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0" y="357353"/>
            <a:ext cx="8819058" cy="58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14567" y="260648"/>
            <a:ext cx="8229600" cy="4525963"/>
          </a:xfrm>
        </p:spPr>
        <p:txBody>
          <a:bodyPr/>
          <a:lstStyle/>
          <a:p>
            <a:r>
              <a:rPr lang="fr-FR" dirty="0"/>
              <a:t>Balade à Noisiel du 24 </a:t>
            </a:r>
            <a:r>
              <a:rPr lang="fr-FR" dirty="0" smtClean="0"/>
              <a:t>juin (merci </a:t>
            </a:r>
            <a:r>
              <a:rPr lang="fr-FR" dirty="0" err="1" smtClean="0"/>
              <a:t>JM</a:t>
            </a:r>
            <a:r>
              <a:rPr lang="fr-FR" dirty="0" smtClean="0"/>
              <a:t> pour les photos!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Users\fr59407\Documents\PAV\photos\noisiel-24juin18\IMG_9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732"/>
            <a:ext cx="8352928" cy="62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C:\Users\fr59407\Documents\PAV\photos\noisiel-24juin18\IMG_9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94"/>
            <a:ext cx="8892480" cy="66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fr59407\Documents\PAV\photos\noisiel-24juin18\IMG_9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01088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fr59407\Documents\PAV\photos\noisiel-24juin18\IMG_97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605"/>
            <a:ext cx="8709319" cy="65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fr59407\Documents\PAV\photos\noisiel-24juin18\IMG_9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9" y="14338"/>
            <a:ext cx="9021011" cy="67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fr59407\Documents\PAV\photos\noisiel-24juin18\IMG_9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84974" cy="651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1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fr59407\Documents\PAV\photos\noisiel-24juin18\IMG_97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6670"/>
            <a:ext cx="7470643" cy="56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8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fr59407\Documents\PAV\photos\noisiel-24juin18\IMG_9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1082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fr59407\Documents\PAV\photos\noisiel-24juin18\IMG_9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044"/>
            <a:ext cx="8789765" cy="65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0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Ordre du Jour</a:t>
            </a: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Actualités-Evénements 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Organisation du Village Associatif – Samedi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15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Septembre  (10h-18h) – Palais des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Sports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Notre Assoc, Place Au Vélo à Alfortville</a:t>
            </a:r>
          </a:p>
          <a:p>
            <a:pPr lvl="1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Organisation</a:t>
            </a:r>
          </a:p>
          <a:p>
            <a:pPr lvl="1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Dates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balades ; Réunions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Autres informations à partager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- Envies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Suggestions 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 descr="C:\Users\fr59407\Documents\PAV\photos\noisiel-24juin18\IMG_9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6"/>
            <a:ext cx="4932040" cy="65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fr59407\Documents\PAV\photos\noisiel-24juin18\IMG_9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6994" y="1428334"/>
            <a:ext cx="5710735" cy="42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C:\Users\fr59407\Documents\PAV\photos\noisiel-24juin18\IMG_9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fr59407\Documents\PAV\photos\noisiel-24juin18\IMG_9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9695" cy="62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C:\Users\fr59407\Documents\PAV\photos\noisiel-24juin18\IMG_9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23682" cy="58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E:\24Juin2018BalladeVéloNoisiel\Converties\_MG_08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 bwMode="auto">
          <a:xfrm>
            <a:off x="1" y="188640"/>
            <a:ext cx="9144000" cy="54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FR" sz="4000" b="1" dirty="0">
                <a:ln/>
                <a:solidFill>
                  <a:schemeClr val="accent3"/>
                </a:solidFill>
              </a:rPr>
              <a:t>Autres sujets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r-FR" dirty="0" smtClean="0"/>
              <a:t>Comité </a:t>
            </a:r>
            <a:r>
              <a:rPr lang="fr-FR" dirty="0"/>
              <a:t>Vélo du 94 – 26 </a:t>
            </a:r>
            <a:r>
              <a:rPr lang="fr-FR" dirty="0" smtClean="0"/>
              <a:t>juin</a:t>
            </a:r>
          </a:p>
          <a:p>
            <a:pPr lvl="0"/>
            <a:endParaRPr lang="fr-FR" dirty="0"/>
          </a:p>
          <a:p>
            <a:r>
              <a:rPr lang="fr-FR" dirty="0"/>
              <a:t>Rencontre du 29 juin avec la Mairie avec Claire/Karine/Sabine 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Projet </a:t>
            </a:r>
            <a:r>
              <a:rPr lang="fr-FR" dirty="0"/>
              <a:t>européen assurance VAE – avis récoltés courant </a:t>
            </a:r>
            <a:r>
              <a:rPr lang="fr-FR" dirty="0" smtClean="0"/>
              <a:t>juillet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Dossier envoyé à M. </a:t>
            </a:r>
            <a:r>
              <a:rPr lang="fr-FR" dirty="0" err="1"/>
              <a:t>Gerchinovitz</a:t>
            </a:r>
            <a:r>
              <a:rPr lang="fr-FR" dirty="0"/>
              <a:t>/M. </a:t>
            </a:r>
            <a:r>
              <a:rPr lang="fr-FR" dirty="0" err="1"/>
              <a:t>Carvounas</a:t>
            </a:r>
            <a:r>
              <a:rPr lang="fr-FR" dirty="0"/>
              <a:t> sur le devenir des Station </a:t>
            </a:r>
            <a:r>
              <a:rPr lang="fr-FR" dirty="0" err="1"/>
              <a:t>Autolib</a:t>
            </a:r>
            <a:r>
              <a:rPr lang="fr-FR" dirty="0"/>
              <a:t> (27 août)</a:t>
            </a:r>
          </a:p>
          <a:p>
            <a:pPr lvl="1"/>
            <a:r>
              <a:rPr lang="fr-FR" dirty="0" smtClean="0"/>
              <a:t>Remerciements </a:t>
            </a:r>
          </a:p>
          <a:p>
            <a:pPr lvl="1"/>
            <a:r>
              <a:rPr lang="fr-FR" dirty="0" smtClean="0"/>
              <a:t>Concertation à venir=&gt; avis des alfortvillais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r>
              <a:rPr lang="fr-FR" dirty="0" err="1" smtClean="0"/>
              <a:t>Creation</a:t>
            </a:r>
            <a:r>
              <a:rPr lang="fr-FR" dirty="0"/>
              <a:t> </a:t>
            </a:r>
            <a:r>
              <a:rPr lang="fr-FR" dirty="0" smtClean="0"/>
              <a:t>d’un site </a:t>
            </a:r>
            <a:r>
              <a:rPr lang="fr-FR" dirty="0" err="1" smtClean="0"/>
              <a:t>PAV</a:t>
            </a:r>
            <a:r>
              <a:rPr lang="fr-FR" dirty="0" smtClean="0"/>
              <a:t> twitter? </a:t>
            </a:r>
            <a:r>
              <a:rPr lang="fr-FR" dirty="0" err="1" smtClean="0"/>
              <a:t>Cf</a:t>
            </a:r>
            <a:r>
              <a:rPr lang="fr-FR" dirty="0" smtClean="0"/>
              <a:t> journée des Antenne – importance des réseaux sociaux</a:t>
            </a:r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4" name="Obje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4081"/>
              </p:ext>
            </p:extLst>
          </p:nvPr>
        </p:nvGraphicFramePr>
        <p:xfrm>
          <a:off x="4788024" y="14127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7" name="Acrobat Document" showAsIcon="1" r:id="rId3" imgW="914400" imgH="771480" progId="AcroExch.Document.DC">
                  <p:embed/>
                </p:oleObj>
              </mc:Choice>
              <mc:Fallback>
                <p:oleObj name="Acrobat Document" showAsIcon="1" r:id="rId3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8024" y="14127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508027"/>
              </p:ext>
            </p:extLst>
          </p:nvPr>
        </p:nvGraphicFramePr>
        <p:xfrm>
          <a:off x="5580112" y="13407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8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0112" y="13407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296230"/>
              </p:ext>
            </p:extLst>
          </p:nvPr>
        </p:nvGraphicFramePr>
        <p:xfrm>
          <a:off x="7956376" y="227687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9" name="Document" showAsIcon="1" r:id="rId7" imgW="914400" imgH="771480" progId="Word.Document.12">
                  <p:embed/>
                </p:oleObj>
              </mc:Choice>
              <mc:Fallback>
                <p:oleObj name="Document" showAsIcon="1" r:id="rId7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56376" y="227687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930457"/>
              </p:ext>
            </p:extLst>
          </p:nvPr>
        </p:nvGraphicFramePr>
        <p:xfrm>
          <a:off x="7236296" y="13407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0" name="Objet d’environnement du Gestionnaire de liaisons" showAsIcon="1" r:id="rId9" imgW="914400" imgH="771480" progId="Package">
                  <p:embed/>
                </p:oleObj>
              </mc:Choice>
              <mc:Fallback>
                <p:oleObj name="Objet d’environnement du Gestionnaire de liaisons" showAsIcon="1" r:id="rId9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6296" y="13407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971488"/>
              </p:ext>
            </p:extLst>
          </p:nvPr>
        </p:nvGraphicFramePr>
        <p:xfrm>
          <a:off x="6588224" y="13407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" name="Document" showAsIcon="1" r:id="rId11" imgW="914400" imgH="771480" progId="Word.Document.12">
                  <p:embed/>
                </p:oleObj>
              </mc:Choice>
              <mc:Fallback>
                <p:oleObj name="Document" showAsIcon="1" r:id="rId11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88224" y="13407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610184"/>
              </p:ext>
            </p:extLst>
          </p:nvPr>
        </p:nvGraphicFramePr>
        <p:xfrm>
          <a:off x="8100392" y="13407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" name="Acrobat Document" showAsIcon="1" r:id="rId13" imgW="914400" imgH="771480" progId="AcroExch.Document.DC">
                  <p:embed/>
                </p:oleObj>
              </mc:Choice>
              <mc:Fallback>
                <p:oleObj name="Acrobat Document" showAsIcon="1" r:id="rId13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00392" y="13407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137"/>
              </p:ext>
            </p:extLst>
          </p:nvPr>
        </p:nvGraphicFramePr>
        <p:xfrm>
          <a:off x="6300192" y="37890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" name="Acrobat Document" showAsIcon="1" r:id="rId15" imgW="914400" imgH="771480" progId="AcroExch.Document.DC">
                  <p:embed/>
                </p:oleObj>
              </mc:Choice>
              <mc:Fallback>
                <p:oleObj name="Acrobat Document" showAsIcon="1" r:id="rId1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00192" y="37890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017644"/>
              </p:ext>
            </p:extLst>
          </p:nvPr>
        </p:nvGraphicFramePr>
        <p:xfrm>
          <a:off x="3491880" y="551723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" name="Acrobat Document" showAsIcon="1" r:id="rId17" imgW="914400" imgH="771480" progId="AcroExch.Document.DC">
                  <p:embed/>
                </p:oleObj>
              </mc:Choice>
              <mc:Fallback>
                <p:oleObj name="Acrobat Document" showAsIcon="1" r:id="rId17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91880" y="551723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713285"/>
              </p:ext>
            </p:extLst>
          </p:nvPr>
        </p:nvGraphicFramePr>
        <p:xfrm>
          <a:off x="4572000" y="551723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" name="Acrobat Document" showAsIcon="1" r:id="rId19" imgW="914400" imgH="771480" progId="AcroExch.Document.DC">
                  <p:embed/>
                </p:oleObj>
              </mc:Choice>
              <mc:Fallback>
                <p:oleObj name="Acrobat Document" showAsIcon="1" r:id="rId19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72000" y="551723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42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dirty="0">
                <a:ln/>
                <a:solidFill>
                  <a:schemeClr val="accent3"/>
                </a:solidFill>
              </a:rPr>
              <a:t>Calendrier</a:t>
            </a:r>
            <a:r>
              <a:rPr lang="fr-FR" dirty="0" smtClean="0"/>
              <a:t> </a:t>
            </a:r>
            <a:r>
              <a:rPr lang="fr-FR" sz="4000" b="1" dirty="0" err="1" smtClean="0">
                <a:ln/>
                <a:solidFill>
                  <a:schemeClr val="accent3"/>
                </a:solidFill>
              </a:rPr>
              <a:t>MDB</a:t>
            </a:r>
            <a:endParaRPr lang="en-US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56792"/>
            <a:ext cx="87725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59832" y="1196752"/>
            <a:ext cx="2872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https://</a:t>
            </a:r>
            <a:r>
              <a:rPr lang="fr-FR" dirty="0" err="1">
                <a:hlinkClick r:id="rId3"/>
              </a:rPr>
              <a:t>mdb-idf.org</a:t>
            </a:r>
            <a:r>
              <a:rPr lang="fr-FR" dirty="0">
                <a:hlinkClick r:id="rId3"/>
              </a:rPr>
              <a:t>/agenda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51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Autres informations à partager - Envies - </a:t>
            </a:r>
            <a:r>
              <a:rPr lang="fr-FR" b="1" dirty="0" smtClean="0">
                <a:ln/>
                <a:solidFill>
                  <a:schemeClr val="accent3"/>
                </a:solidFill>
              </a:rPr>
              <a:t>Suggestions?</a:t>
            </a:r>
            <a:r>
              <a:rPr lang="fr-FR" b="1" dirty="0">
                <a:ln/>
                <a:solidFill>
                  <a:schemeClr val="accent3"/>
                </a:solidFill>
              </a:rPr>
              <a:t> </a:t>
            </a:r>
            <a:r>
              <a:rPr lang="en-US" b="1" dirty="0">
                <a:ln/>
                <a:solidFill>
                  <a:schemeClr val="accent3"/>
                </a:solidFill>
              </a:rPr>
              <a:t/>
            </a:r>
            <a:br>
              <a:rPr lang="en-US" b="1" dirty="0">
                <a:ln/>
                <a:solidFill>
                  <a:schemeClr val="accent3"/>
                </a:solidFill>
              </a:rPr>
            </a:br>
            <a:endParaRPr lang="en-US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5910371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musée du domaine départemental de Sceaux conserve une </a:t>
            </a:r>
            <a:r>
              <a:rPr lang="fr-FR" sz="1600" dirty="0" err="1"/>
              <a:t>sextuplette</a:t>
            </a:r>
            <a:r>
              <a:rPr lang="fr-FR" sz="1600" dirty="0"/>
              <a:t> fabriquée par le constructeur Adolphe </a:t>
            </a:r>
            <a:r>
              <a:rPr lang="fr-FR" sz="1600" dirty="0" err="1"/>
              <a:t>Grossot</a:t>
            </a:r>
            <a:r>
              <a:rPr lang="fr-FR" sz="1600" dirty="0"/>
              <a:t> (plaque métallique à l'avant du cycle). Elle est datée de 1898 et aurait servie de "coupe vent" au champion Paul </a:t>
            </a:r>
            <a:r>
              <a:rPr lang="fr-FR" sz="1600" dirty="0" err="1"/>
              <a:t>Bourotte</a:t>
            </a:r>
            <a:r>
              <a:rPr lang="fr-FR" sz="1600" dirty="0"/>
              <a:t> lors de courses de demi-fond.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7864" y="1628800"/>
            <a:ext cx="2064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MERCI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2600348"/>
            <a:ext cx="8532439" cy="33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Actualités – Evénements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637" y="1305115"/>
            <a:ext cx="8655320" cy="4525963"/>
          </a:xfrm>
        </p:spPr>
        <p:txBody>
          <a:bodyPr>
            <a:normAutofit/>
          </a:bodyPr>
          <a:lstStyle/>
          <a:p>
            <a:pPr lvl="0"/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Marche pour le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Climat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smtClean="0"/>
              <a:t>- </a:t>
            </a:r>
            <a:r>
              <a:rPr lang="fr-FR" b="1" dirty="0" smtClean="0"/>
              <a:t>Samedi </a:t>
            </a:r>
            <a:r>
              <a:rPr lang="fr-FR" b="1" dirty="0"/>
              <a:t>8 Septembre</a:t>
            </a:r>
            <a:r>
              <a:rPr lang="fr-FR" dirty="0"/>
              <a:t> : </a:t>
            </a:r>
            <a:r>
              <a:rPr lang="fr-FR" b="1" dirty="0" smtClean="0"/>
              <a:t>avec </a:t>
            </a:r>
            <a:r>
              <a:rPr lang="fr-FR" b="1" dirty="0"/>
              <a:t>le Collectif </a:t>
            </a:r>
            <a:r>
              <a:rPr lang="fr-FR" b="1" dirty="0" err="1"/>
              <a:t>Alternatiba</a:t>
            </a:r>
            <a:r>
              <a:rPr lang="fr-FR" dirty="0"/>
              <a:t> : </a:t>
            </a:r>
            <a:br>
              <a:rPr lang="fr-FR" dirty="0"/>
            </a:br>
            <a:r>
              <a:rPr lang="fr-FR" sz="2800" dirty="0"/>
              <a:t>=&gt;  </a:t>
            </a:r>
            <a:r>
              <a:rPr lang="fr-FR" sz="2400" dirty="0"/>
              <a:t>RDV à </a:t>
            </a:r>
            <a:r>
              <a:rPr lang="fr-FR" sz="2400" dirty="0" err="1"/>
              <a:t>13h15</a:t>
            </a:r>
            <a:r>
              <a:rPr lang="fr-FR" sz="2400" dirty="0"/>
              <a:t> à la Gare RER de </a:t>
            </a:r>
            <a:r>
              <a:rPr lang="fr-FR" sz="2400" dirty="0" smtClean="0"/>
              <a:t>Maisons Alfort-Alfortville </a:t>
            </a:r>
            <a:r>
              <a:rPr lang="fr-FR" sz="2400" dirty="0"/>
              <a:t>pour se rendre à l’Hôtel de Ville Paris </a:t>
            </a:r>
            <a:endParaRPr lang="fr-FR" sz="2800" dirty="0" smtClean="0"/>
          </a:p>
          <a:p>
            <a:pPr lvl="0"/>
            <a:endParaRPr lang="fr-FR" dirty="0"/>
          </a:p>
        </p:txBody>
      </p:sp>
      <p:pic>
        <p:nvPicPr>
          <p:cNvPr id="4" name="Image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84040" y="5854689"/>
            <a:ext cx="2257200" cy="8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7100" y="4160674"/>
            <a:ext cx="2168280" cy="15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06640" y="5369409"/>
            <a:ext cx="1829520" cy="13719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/>
          <p:nvPr/>
        </p:nvSpPr>
        <p:spPr>
          <a:xfrm>
            <a:off x="179640" y="3497408"/>
            <a:ext cx="8784720" cy="32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ZoneTexte 5"/>
          <p:cNvSpPr/>
          <p:nvPr/>
        </p:nvSpPr>
        <p:spPr>
          <a:xfrm>
            <a:off x="611640" y="3713408"/>
            <a:ext cx="7704360" cy="13885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C5000B"/>
                </a:solidFill>
              </a:defRPr>
            </a:pPr>
            <a:r>
              <a:rPr lang="fr-FR" sz="4400" b="1" i="0" u="none" strike="noStrike" kern="1200" spc="0" dirty="0" smtClean="0">
                <a:ln>
                  <a:noFill/>
                </a:ln>
                <a:solidFill>
                  <a:srgbClr val="C5000B"/>
                </a:solidFill>
                <a:latin typeface="Arial" pitchFamily="34"/>
                <a:ea typeface="Microsoft YaHei" pitchFamily="2"/>
                <a:cs typeface="Arial" pitchFamily="34"/>
              </a:rPr>
              <a:t>Les citoyens d’Alfortville </a:t>
            </a:r>
            <a:r>
              <a:rPr lang="fr-FR" sz="4400" b="1" i="0" u="none" strike="noStrike" kern="1200" spc="0" dirty="0">
                <a:ln>
                  <a:noFill/>
                </a:ln>
                <a:solidFill>
                  <a:srgbClr val="C5000B"/>
                </a:solidFill>
                <a:latin typeface="Arial" pitchFamily="34"/>
                <a:ea typeface="Microsoft YaHei" pitchFamily="2"/>
                <a:cs typeface="Arial" pitchFamily="34"/>
              </a:rPr>
              <a:t>se </a:t>
            </a:r>
            <a:r>
              <a:rPr lang="fr-FR" sz="4400" b="1" i="0" u="none" strike="noStrike" kern="1200" spc="0" dirty="0" smtClean="0">
                <a:ln>
                  <a:noFill/>
                </a:ln>
                <a:solidFill>
                  <a:srgbClr val="C5000B"/>
                </a:solidFill>
                <a:latin typeface="Arial" pitchFamily="34"/>
                <a:ea typeface="Microsoft YaHei" pitchFamily="2"/>
                <a:cs typeface="Arial" pitchFamily="34"/>
              </a:rPr>
              <a:t>mobilisent pour le climat</a:t>
            </a:r>
            <a:endParaRPr lang="fr-FR" sz="4400" b="1" i="0" u="none" strike="noStrike" kern="1200" spc="0" dirty="0">
              <a:ln>
                <a:noFill/>
              </a:ln>
              <a:solidFill>
                <a:srgbClr val="C5000B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3400" y="5225409"/>
            <a:ext cx="1716480" cy="128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08000" y="5333409"/>
            <a:ext cx="2312640" cy="871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rme libre 10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058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004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80020"/>
            <a:ext cx="8748464" cy="6561348"/>
          </a:xfrm>
        </p:spPr>
      </p:pic>
    </p:spTree>
    <p:extLst>
      <p:ext uri="{BB962C8B-B14F-4D97-AF65-F5344CB8AC3E}">
        <p14:creationId xmlns:p14="http://schemas.microsoft.com/office/powerpoint/2010/main" val="11077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Lâimage contient peut-ÃªtreÂ : 17 personnes, personnes souriantes, foule et plein 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1199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 remet ça?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166813"/>
            <a:ext cx="47815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4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579296" cy="478539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Présentation de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PAV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Alternatibar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du 18 sept –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19h30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(Bernard,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JM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, Cyprien + Sabine) (Lieu: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cowork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city)</a:t>
            </a:r>
          </a:p>
          <a:p>
            <a:pPr lvl="0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Semaine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de la Mobilité </a:t>
            </a:r>
            <a:r>
              <a:rPr lang="fr-FR" dirty="0">
                <a:solidFill>
                  <a:srgbClr val="0070C0"/>
                </a:solidFill>
              </a:rPr>
              <a:t>(</a:t>
            </a:r>
            <a:r>
              <a:rPr lang="fr-FR" u="sng" dirty="0">
                <a:solidFill>
                  <a:srgbClr val="0070C0"/>
                </a:solidFill>
              </a:rPr>
              <a:t>https://</a:t>
            </a:r>
            <a:r>
              <a:rPr lang="fr-FR" u="sng" dirty="0" err="1">
                <a:solidFill>
                  <a:srgbClr val="0070C0"/>
                </a:solidFill>
              </a:rPr>
              <a:t>www.ademe.fr</a:t>
            </a:r>
            <a:r>
              <a:rPr lang="fr-FR" u="sng" dirty="0">
                <a:solidFill>
                  <a:srgbClr val="0070C0"/>
                </a:solidFill>
              </a:rPr>
              <a:t>/</a:t>
            </a:r>
            <a:r>
              <a:rPr lang="fr-FR" u="sng" dirty="0" err="1">
                <a:solidFill>
                  <a:srgbClr val="0070C0"/>
                </a:solidFill>
              </a:rPr>
              <a:t>actualites</a:t>
            </a:r>
            <a:r>
              <a:rPr lang="fr-FR" u="sng" dirty="0">
                <a:solidFill>
                  <a:srgbClr val="0070C0"/>
                </a:solidFill>
              </a:rPr>
              <a:t>/manifestations/semaine-</a:t>
            </a:r>
            <a:r>
              <a:rPr lang="fr-FR" u="sng" dirty="0" err="1">
                <a:solidFill>
                  <a:srgbClr val="0070C0"/>
                </a:solidFill>
              </a:rPr>
              <a:t>europeenne</a:t>
            </a:r>
            <a:r>
              <a:rPr lang="fr-FR" u="sng" dirty="0">
                <a:solidFill>
                  <a:srgbClr val="0070C0"/>
                </a:solidFill>
              </a:rPr>
              <a:t>-</a:t>
            </a:r>
            <a:r>
              <a:rPr lang="fr-FR" u="sng" dirty="0" err="1">
                <a:solidFill>
                  <a:srgbClr val="0070C0"/>
                </a:solidFill>
              </a:rPr>
              <a:t>mobilite</a:t>
            </a:r>
            <a:r>
              <a:rPr lang="fr-FR" u="sng" dirty="0">
                <a:solidFill>
                  <a:srgbClr val="0070C0"/>
                </a:solidFill>
              </a:rPr>
              <a:t>-2018)</a:t>
            </a:r>
            <a:r>
              <a:rPr lang="fr-FR" b="1" u="sng" dirty="0"/>
              <a:t/>
            </a:r>
            <a:br>
              <a:rPr lang="fr-FR" b="1" u="sng" dirty="0"/>
            </a:br>
            <a:r>
              <a:rPr lang="fr-FR" dirty="0" smtClean="0"/>
              <a:t>Stand </a:t>
            </a:r>
            <a:r>
              <a:rPr lang="fr-FR" dirty="0" err="1" smtClean="0"/>
              <a:t>PAV</a:t>
            </a:r>
            <a:r>
              <a:rPr lang="fr-FR" dirty="0" smtClean="0"/>
              <a:t> avec </a:t>
            </a:r>
            <a:r>
              <a:rPr lang="fr-FR" dirty="0" err="1"/>
              <a:t>LesAmis</a:t>
            </a:r>
            <a:r>
              <a:rPr lang="fr-FR" dirty="0"/>
              <a:t> de la </a:t>
            </a:r>
            <a:r>
              <a:rPr lang="fr-FR" dirty="0" err="1"/>
              <a:t>Courcyclette</a:t>
            </a:r>
            <a:r>
              <a:rPr lang="fr-FR" dirty="0"/>
              <a:t>  </a:t>
            </a:r>
            <a:r>
              <a:rPr lang="fr-FR" dirty="0" smtClean="0"/>
              <a:t>à la gare </a:t>
            </a:r>
            <a:r>
              <a:rPr lang="fr-FR" dirty="0"/>
              <a:t>Gare RER de Maisons Alfort-Alfortville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- </a:t>
            </a:r>
            <a:r>
              <a:rPr lang="fr-FR" b="1" dirty="0">
                <a:solidFill>
                  <a:srgbClr val="7030A0"/>
                </a:solidFill>
              </a:rPr>
              <a:t>Vendredi 21/09/2018</a:t>
            </a:r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/>
              <a:t>= </a:t>
            </a:r>
            <a:r>
              <a:rPr lang="fr-FR" b="1" dirty="0" err="1" smtClean="0">
                <a:solidFill>
                  <a:srgbClr val="00B050"/>
                </a:solidFill>
              </a:rPr>
              <a:t>16H-19H</a:t>
            </a:r>
            <a:r>
              <a:rPr lang="fr-FR" b="1" dirty="0" smtClean="0">
                <a:solidFill>
                  <a:srgbClr val="00B050"/>
                </a:solidFill>
              </a:rPr>
              <a:t> : Tom début à </a:t>
            </a:r>
            <a:r>
              <a:rPr lang="fr-FR" b="1" dirty="0" err="1" smtClean="0">
                <a:solidFill>
                  <a:srgbClr val="00B050"/>
                </a:solidFill>
              </a:rPr>
              <a:t>16h</a:t>
            </a:r>
            <a:r>
              <a:rPr lang="fr-FR" b="1" dirty="0" smtClean="0">
                <a:solidFill>
                  <a:srgbClr val="00B050"/>
                </a:solidFill>
              </a:rPr>
              <a:t>/Cyprien/sabine/Christian?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- </a:t>
            </a:r>
            <a:r>
              <a:rPr lang="fr-FR" b="1" dirty="0">
                <a:solidFill>
                  <a:srgbClr val="7030A0"/>
                </a:solidFill>
              </a:rPr>
              <a:t>Samedi</a:t>
            </a:r>
            <a:r>
              <a:rPr lang="fr-FR" b="1" dirty="0"/>
              <a:t> </a:t>
            </a:r>
            <a:r>
              <a:rPr lang="fr-FR" b="1" dirty="0">
                <a:solidFill>
                  <a:srgbClr val="7030A0"/>
                </a:solidFill>
              </a:rPr>
              <a:t>22/09/2019</a:t>
            </a:r>
            <a:r>
              <a:rPr lang="fr-FR" sz="2400" dirty="0"/>
              <a:t> = </a:t>
            </a:r>
            <a:r>
              <a:rPr lang="fr-FR" b="1" dirty="0" err="1" smtClean="0">
                <a:solidFill>
                  <a:srgbClr val="00B050"/>
                </a:solidFill>
              </a:rPr>
              <a:t>10H-17H</a:t>
            </a:r>
            <a:r>
              <a:rPr lang="fr-FR" b="1" dirty="0" smtClean="0">
                <a:solidFill>
                  <a:srgbClr val="00B050"/>
                </a:solidFill>
              </a:rPr>
              <a:t> Bernard, Dom et </a:t>
            </a:r>
            <a:r>
              <a:rPr lang="fr-FR" b="1" dirty="0" err="1" smtClean="0">
                <a:solidFill>
                  <a:srgbClr val="00B050"/>
                </a:solidFill>
              </a:rPr>
              <a:t>JM</a:t>
            </a:r>
            <a:r>
              <a:rPr lang="fr-FR" b="1" dirty="0" smtClean="0">
                <a:solidFill>
                  <a:srgbClr val="00B050"/>
                </a:solidFill>
              </a:rPr>
              <a:t> matin  || </a:t>
            </a:r>
            <a:r>
              <a:rPr lang="fr-FR" b="1" dirty="0" err="1" smtClean="0">
                <a:solidFill>
                  <a:srgbClr val="00B050"/>
                </a:solidFill>
              </a:rPr>
              <a:t>apres-midi</a:t>
            </a:r>
            <a:r>
              <a:rPr lang="fr-FR" b="1" dirty="0" smtClean="0">
                <a:solidFill>
                  <a:srgbClr val="00B050"/>
                </a:solidFill>
              </a:rPr>
              <a:t>: Jean-Charles? Sabine / Cyprien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i="1" dirty="0"/>
              <a:t>Atelier </a:t>
            </a:r>
            <a:r>
              <a:rPr lang="fr-FR" i="1" dirty="0" err="1"/>
              <a:t>auto-réparation</a:t>
            </a:r>
            <a:r>
              <a:rPr lang="fr-FR" i="1" dirty="0"/>
              <a:t> le samedi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b="1" dirty="0">
                <a:ln/>
                <a:solidFill>
                  <a:schemeClr val="accent3"/>
                </a:solidFill>
              </a:rPr>
              <a:t>Actualités – Evénements</a:t>
            </a:r>
          </a:p>
        </p:txBody>
      </p:sp>
    </p:spTree>
    <p:extLst>
      <p:ext uri="{BB962C8B-B14F-4D97-AF65-F5344CB8AC3E}">
        <p14:creationId xmlns:p14="http://schemas.microsoft.com/office/powerpoint/2010/main" val="10420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534</Words>
  <Application>Microsoft Office PowerPoint</Application>
  <PresentationFormat>Affichage à l'écran (4:3)</PresentationFormat>
  <Paragraphs>153</Paragraphs>
  <Slides>37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Thème Office</vt:lpstr>
      <vt:lpstr>Acrobat Document</vt:lpstr>
      <vt:lpstr>Document</vt:lpstr>
      <vt:lpstr>Objet d’environnement du Gestionnaire de liaisons</vt:lpstr>
      <vt:lpstr>Réunion</vt:lpstr>
      <vt:lpstr>Rentrée 2018</vt:lpstr>
      <vt:lpstr>Ordre du Jour</vt:lpstr>
      <vt:lpstr>Actualités – Evénements</vt:lpstr>
      <vt:lpstr>Présentation PowerPoint</vt:lpstr>
      <vt:lpstr>Présentation PowerPoint</vt:lpstr>
      <vt:lpstr>Présentation PowerPoint</vt:lpstr>
      <vt:lpstr>On remet ça?</vt:lpstr>
      <vt:lpstr>Actualités – Evénements</vt:lpstr>
      <vt:lpstr>Stand du Village Associatif </vt:lpstr>
      <vt:lpstr>Roulement Accueil Stand</vt:lpstr>
      <vt:lpstr>Organisation PAV Alfortville</vt:lpstr>
      <vt:lpstr>Dimanche 16 – Paris sans Voiture</vt:lpstr>
      <vt:lpstr>Présentation PowerPoint</vt:lpstr>
      <vt:lpstr>Bourse MDB – Ivry – dimanche 30 Sept</vt:lpstr>
      <vt:lpstr>Prochaines dates/événement à fixer : </vt:lpstr>
      <vt:lpstr>Prochaines dates/événement à fixer : </vt:lpstr>
      <vt:lpstr>Présentation PowerPoint</vt:lpstr>
      <vt:lpstr>Retour sur les dernières activités PAV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sujets</vt:lpstr>
      <vt:lpstr>Calendrier MDB</vt:lpstr>
      <vt:lpstr>Autres informations à partager - Envies - Suggestions?  </vt:lpstr>
    </vt:vector>
  </TitlesOfParts>
  <Company>sanofi-aventis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 Alfortville</dc:title>
  <dc:creator>Dellerm, Sabine /FR</dc:creator>
  <cp:lastModifiedBy>Dellerm, Sabine /FR</cp:lastModifiedBy>
  <cp:revision>171</cp:revision>
  <dcterms:created xsi:type="dcterms:W3CDTF">2017-09-01T15:15:59Z</dcterms:created>
  <dcterms:modified xsi:type="dcterms:W3CDTF">2018-09-13T14:55:29Z</dcterms:modified>
</cp:coreProperties>
</file>